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1/9/13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s.howstuffworks.com/discovery/27963-assignment-discovery-doppler-effect-video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s.psu.edu/drussell/demos/waves/wavemotion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Overview and SOUND!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1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Sound!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Pitch of sound has to do with the frequency of the wave.  A high frequency has a high pitch, and a low frequency has a low pitch.</a:t>
            </a:r>
          </a:p>
          <a:p>
            <a:r>
              <a:rPr lang="en-US" dirty="0"/>
              <a:t>Doppler effect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http://videos.howstuffworks.com</a:t>
            </a:r>
            <a:r>
              <a:rPr lang="en-US">
                <a:hlinkClick r:id="rId2"/>
              </a:rPr>
              <a:t>/discovery/27963-assignment-discovery-doppler-effect</a:t>
            </a:r>
            <a:r>
              <a:rPr lang="en-US">
                <a:hlinkClick r:id="rId2"/>
              </a:rPr>
              <a:t>-</a:t>
            </a:r>
            <a:r>
              <a:rPr lang="en-US" smtClean="0">
                <a:hlinkClick r:id="rId2"/>
              </a:rPr>
              <a:t>video.htm</a:t>
            </a:r>
            <a:endParaRPr lang="en-US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2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007" y="242316"/>
            <a:ext cx="4948238" cy="886968"/>
          </a:xfrm>
        </p:spPr>
        <p:txBody>
          <a:bodyPr/>
          <a:lstStyle/>
          <a:p>
            <a:r>
              <a:rPr lang="en-US" dirty="0" smtClean="0"/>
              <a:t>Echolocation</a:t>
            </a:r>
            <a:endParaRPr lang="en-US" dirty="0"/>
          </a:p>
        </p:txBody>
      </p:sp>
      <p:pic>
        <p:nvPicPr>
          <p:cNvPr id="4" name="Content Placeholder 3" descr="echoloc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r="7788"/>
          <a:stretch>
            <a:fillRect/>
          </a:stretch>
        </p:blipFill>
        <p:spPr>
          <a:xfrm>
            <a:off x="2626861" y="1355180"/>
            <a:ext cx="5748741" cy="4770984"/>
          </a:xfrm>
        </p:spPr>
      </p:pic>
    </p:spTree>
    <p:extLst>
      <p:ext uri="{BB962C8B-B14F-4D97-AF65-F5344CB8AC3E}">
        <p14:creationId xmlns:p14="http://schemas.microsoft.com/office/powerpoint/2010/main" val="200512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Sonar: </a:t>
            </a:r>
            <a:r>
              <a:rPr lang="en-US" b="1" dirty="0" smtClean="0"/>
              <a:t>So</a:t>
            </a:r>
            <a:r>
              <a:rPr lang="en-US" dirty="0" smtClean="0"/>
              <a:t>und </a:t>
            </a:r>
            <a:r>
              <a:rPr lang="en-US" b="1" dirty="0" smtClean="0"/>
              <a:t>N</a:t>
            </a:r>
            <a:r>
              <a:rPr lang="en-US" dirty="0" smtClean="0"/>
              <a:t>avigation </a:t>
            </a:r>
            <a:r>
              <a:rPr lang="en-US" b="1" dirty="0" smtClean="0"/>
              <a:t>a</a:t>
            </a:r>
            <a:r>
              <a:rPr lang="en-US" dirty="0" smtClean="0"/>
              <a:t>nd </a:t>
            </a:r>
            <a:r>
              <a:rPr lang="en-US" b="1" dirty="0" smtClean="0"/>
              <a:t>r</a:t>
            </a:r>
            <a:r>
              <a:rPr lang="en-US" dirty="0" smtClean="0"/>
              <a:t>anging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399" r="3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541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</a:t>
            </a:r>
          </a:p>
          <a:p>
            <a:r>
              <a:rPr lang="en-US" dirty="0" smtClean="0"/>
              <a:t>Transverse</a:t>
            </a:r>
          </a:p>
          <a:p>
            <a:r>
              <a:rPr lang="en-US" dirty="0">
                <a:hlinkClick r:id="rId2"/>
              </a:rPr>
              <a:t>http://www.acs.psu.edu/drussell/demos/waves/</a:t>
            </a:r>
            <a:r>
              <a:rPr lang="en-US" dirty="0" smtClean="0">
                <a:hlinkClick r:id="rId2"/>
              </a:rPr>
              <a:t>wavemotion.html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Wave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20007" y="2052616"/>
            <a:ext cx="4946602" cy="1910394"/>
          </a:xfrm>
        </p:spPr>
        <p:txBody>
          <a:bodyPr/>
          <a:lstStyle/>
          <a:p>
            <a:r>
              <a:rPr lang="en-US" dirty="0" smtClean="0"/>
              <a:t>Amplitude</a:t>
            </a:r>
          </a:p>
          <a:p>
            <a:r>
              <a:rPr lang="en-US" dirty="0" smtClean="0"/>
              <a:t>Frequency</a:t>
            </a:r>
          </a:p>
          <a:p>
            <a:r>
              <a:rPr lang="en-US" dirty="0" smtClean="0"/>
              <a:t>Wavelength</a:t>
            </a:r>
          </a:p>
          <a:p>
            <a:r>
              <a:rPr lang="en-US" dirty="0" smtClean="0"/>
              <a:t>Pitch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326" y="2052616"/>
            <a:ext cx="3748912" cy="40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3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818" y="1575831"/>
            <a:ext cx="4946602" cy="17016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a wave hits a surface and bounces back.</a:t>
            </a:r>
          </a:p>
          <a:p>
            <a:r>
              <a:rPr lang="en-US" dirty="0" smtClean="0"/>
              <a:t>The law of reflection states that the angle of incidence equals the angle of reflection.</a:t>
            </a:r>
          </a:p>
          <a:p>
            <a:r>
              <a:rPr lang="en-US" dirty="0" smtClean="0"/>
              <a:t>With sound this is an echo.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883" y="3131110"/>
            <a:ext cx="3528960" cy="31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Refraction/Diffraction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212" y="1572768"/>
            <a:ext cx="6288030" cy="2362665"/>
          </a:xfrm>
        </p:spPr>
        <p:txBody>
          <a:bodyPr/>
          <a:lstStyle/>
          <a:p>
            <a:r>
              <a:rPr lang="en-US" dirty="0" smtClean="0"/>
              <a:t>When a wave enters a new medium at an angle, one side of the wave changes speed before the other side, causing the wave to bend.</a:t>
            </a:r>
          </a:p>
          <a:p>
            <a:r>
              <a:rPr lang="en-US" dirty="0" smtClean="0"/>
              <a:t>Diffraction is when a wave moves around a barrier or through an opening in the barrier….it bends and spreads out. Sound waves can do this too!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4102551"/>
            <a:ext cx="3314700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597" y="3561057"/>
            <a:ext cx="3959806" cy="30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3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664" y="1610621"/>
            <a:ext cx="4946602" cy="8840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Two or more waves combine to make a larger wave.  </a:t>
            </a:r>
            <a:endParaRPr lang="en-US" dirty="0"/>
          </a:p>
          <a:p>
            <a:r>
              <a:rPr lang="en-US" dirty="0" smtClean="0"/>
              <a:t>Sound waves can interfere with one another in a good way and bad!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916917"/>
            <a:ext cx="40640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Destructive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4946602" cy="866691"/>
          </a:xfrm>
        </p:spPr>
        <p:txBody>
          <a:bodyPr/>
          <a:lstStyle/>
          <a:p>
            <a:r>
              <a:rPr lang="en-US" dirty="0" smtClean="0"/>
              <a:t>Two or more waves combine and the result is a smaller amplitude.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91770"/>
            <a:ext cx="3454400" cy="269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ves destructive and constructiv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5613"/>
          <a:stretch>
            <a:fillRect/>
          </a:stretch>
        </p:blipFill>
        <p:spPr>
          <a:xfrm>
            <a:off x="2139761" y="950926"/>
            <a:ext cx="6235841" cy="5175238"/>
          </a:xfrm>
        </p:spPr>
      </p:pic>
    </p:spTree>
    <p:extLst>
      <p:ext uri="{BB962C8B-B14F-4D97-AF65-F5344CB8AC3E}">
        <p14:creationId xmlns:p14="http://schemas.microsoft.com/office/powerpoint/2010/main" val="295265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Waves moving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816" y="2020888"/>
            <a:ext cx="2992186" cy="4189146"/>
          </a:xfrm>
        </p:spPr>
        <p:txBody>
          <a:bodyPr>
            <a:normAutofit/>
          </a:bodyPr>
          <a:lstStyle/>
          <a:p>
            <a:r>
              <a:rPr lang="en-US" dirty="0" smtClean="0"/>
              <a:t>The speed of sound depends on the elasticity, density, and temperature of the medium through which it travels.</a:t>
            </a:r>
          </a:p>
          <a:p>
            <a:r>
              <a:rPr lang="en-US" dirty="0" smtClean="0"/>
              <a:t> Sound moves faster in warm air than in cold air.</a:t>
            </a:r>
          </a:p>
          <a:p>
            <a:r>
              <a:rPr lang="en-US" dirty="0" smtClean="0"/>
              <a:t>Loudness= amount of energy!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decib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23" y="1704600"/>
            <a:ext cx="3123515" cy="45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9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2078</TotalTime>
  <Words>275</Words>
  <Application>Microsoft Macintosh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Inspiration</vt:lpstr>
      <vt:lpstr>WAVES</vt:lpstr>
      <vt:lpstr>Types of Waves</vt:lpstr>
      <vt:lpstr>Anatomy of a Wave</vt:lpstr>
      <vt:lpstr>Reflection</vt:lpstr>
      <vt:lpstr>Refraction/Diffraction</vt:lpstr>
      <vt:lpstr>Constructive Interference</vt:lpstr>
      <vt:lpstr>Destructive Interference</vt:lpstr>
      <vt:lpstr>PowerPoint Presentation</vt:lpstr>
      <vt:lpstr>Sound Waves moving</vt:lpstr>
      <vt:lpstr>More on Sound!</vt:lpstr>
      <vt:lpstr>Echolocation</vt:lpstr>
      <vt:lpstr>Sonar: Sound Navigation and ranging</vt:lpstr>
    </vt:vector>
  </TitlesOfParts>
  <Company>Swope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Christina Thee</dc:creator>
  <cp:lastModifiedBy>Christina Thee</cp:lastModifiedBy>
  <cp:revision>11</cp:revision>
  <dcterms:created xsi:type="dcterms:W3CDTF">2013-01-06T21:50:36Z</dcterms:created>
  <dcterms:modified xsi:type="dcterms:W3CDTF">2013-01-10T05:17:32Z</dcterms:modified>
</cp:coreProperties>
</file>