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6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Robot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93873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961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84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Brainstorm with students what steps/process they will have to go through in order to build successful solar ovens. </a:t>
            </a:r>
          </a:p>
        </p:txBody>
      </p:sp>
    </p:spTree>
    <p:extLst>
      <p:ext uri="{BB962C8B-B14F-4D97-AF65-F5344CB8AC3E}">
        <p14:creationId xmlns:p14="http://schemas.microsoft.com/office/powerpoint/2010/main" val="2054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will walk around and conference with groups during each class period. After the third day of research I will check their google documents to make sure that the title problem and hypothesis is done. If needed I will provide feedback. </a:t>
            </a:r>
          </a:p>
        </p:txBody>
      </p:sp>
    </p:spTree>
    <p:extLst>
      <p:ext uri="{BB962C8B-B14F-4D97-AF65-F5344CB8AC3E}">
        <p14:creationId xmlns:p14="http://schemas.microsoft.com/office/powerpoint/2010/main" val="3580463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At the end of each section I will check their google doc and provide feedback for that portion of the project. If time allows we will have students provide feedback on the blueprints. </a:t>
            </a:r>
          </a:p>
        </p:txBody>
      </p:sp>
    </p:spTree>
    <p:extLst>
      <p:ext uri="{BB962C8B-B14F-4D97-AF65-F5344CB8AC3E}">
        <p14:creationId xmlns:p14="http://schemas.microsoft.com/office/powerpoint/2010/main" val="704318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410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will walk around and conference with groups during each class period. The design blueprint is being turned into me after the 5th day of the project, I will review designs at home and provide feedback and then give more time to make changes based on feedback. </a:t>
            </a:r>
          </a:p>
        </p:txBody>
      </p:sp>
    </p:spTree>
    <p:extLst>
      <p:ext uri="{BB962C8B-B14F-4D97-AF65-F5344CB8AC3E}">
        <p14:creationId xmlns:p14="http://schemas.microsoft.com/office/powerpoint/2010/main" val="739813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296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660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033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 descr="Solar Oven Cookie Physic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6574" y="2430425"/>
            <a:ext cx="3617425" cy="271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 descr="Pizza Box Oven for S&amp;#39;mor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524" y="1704599"/>
            <a:ext cx="4585200" cy="34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 descr="Solar cooker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5"/>
            <a:ext cx="4509475" cy="25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 descr="solar oven fried egg | by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5541" y="36250"/>
            <a:ext cx="4127306" cy="27528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Solar Oven Cook-Off!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Final Project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32697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Conclusion</a:t>
            </a:r>
            <a:endParaRPr dirty="0"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89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 </a:t>
            </a:r>
            <a:r>
              <a:rPr lang="en" sz="1400" dirty="0" smtClean="0"/>
              <a:t>Your conclusive summary of this project should:</a:t>
            </a:r>
          </a:p>
          <a:p>
            <a:pPr marL="342900" lvl="0" indent="-342900" rtl="0">
              <a:spcBef>
                <a:spcPts val="0"/>
              </a:spcBef>
              <a:buAutoNum type="arabicPeriod"/>
            </a:pPr>
            <a:r>
              <a:rPr lang="en" sz="1400" dirty="0" smtClean="0"/>
              <a:t>Adress the original problem. Did your solar oven work to your expectations? Include qualitative and quantitatiive evidence.</a:t>
            </a:r>
          </a:p>
          <a:p>
            <a:pPr marL="342900" lvl="0" indent="-342900">
              <a:buAutoNum type="arabicPeriod"/>
            </a:pPr>
            <a:r>
              <a:rPr lang="en-US" sz="1400" dirty="0"/>
              <a:t>EXPLAIN why you accepted or rejected your hypothesis using data from the lab</a:t>
            </a:r>
            <a:endParaRPr lang="en" sz="1400" dirty="0" smtClean="0"/>
          </a:p>
          <a:p>
            <a:pPr marL="342900" lvl="0" indent="-342900" rtl="0">
              <a:spcBef>
                <a:spcPts val="0"/>
              </a:spcBef>
              <a:buAutoNum type="arabicPeriod"/>
            </a:pPr>
            <a:r>
              <a:rPr lang="en" sz="1400" dirty="0" smtClean="0"/>
              <a:t>Make suggestions of any modifications that you would make to improve the functioning of your oven.</a:t>
            </a:r>
          </a:p>
          <a:p>
            <a:pPr lvl="0"/>
            <a:r>
              <a:rPr lang="en-US" sz="1400" dirty="0" smtClean="0"/>
              <a:t>4.    What </a:t>
            </a:r>
            <a:r>
              <a:rPr lang="en-US" sz="1400" dirty="0"/>
              <a:t>questions do you still have regarding thermal energy transfer? </a:t>
            </a:r>
          </a:p>
          <a:p>
            <a:pPr marL="342900" lvl="0" indent="-342900" rtl="0">
              <a:spcBef>
                <a:spcPts val="0"/>
              </a:spcBef>
              <a:buAutoNum type="arabicPeriod"/>
            </a:pPr>
            <a:endParaRPr lang="en" dirty="0"/>
          </a:p>
        </p:txBody>
      </p:sp>
      <p:sp>
        <p:nvSpPr>
          <p:cNvPr id="2" name="Rectangle 1"/>
          <p:cNvSpPr/>
          <p:nvPr/>
        </p:nvSpPr>
        <p:spPr>
          <a:xfrm>
            <a:off x="251012" y="2032088"/>
            <a:ext cx="657112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" dirty="0"/>
          </a:p>
          <a:p>
            <a:endParaRPr lang="en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 descr="Original (1043 × 864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7051" y="0"/>
            <a:ext cx="3816949" cy="31619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161100" cy="572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Goals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221900" y="1688075"/>
            <a:ext cx="5105100" cy="345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b="1" dirty="0" smtClean="0"/>
              <a:t>Statement </a:t>
            </a:r>
            <a:r>
              <a:rPr lang="en-US" b="1" dirty="0"/>
              <a:t>of the Problem: </a:t>
            </a:r>
            <a:r>
              <a:rPr lang="en-US" dirty="0"/>
              <a:t>Apply scientific principles to design, construct, and test a </a:t>
            </a:r>
            <a:r>
              <a:rPr lang="en-US" dirty="0" smtClean="0"/>
              <a:t>solar oven </a:t>
            </a:r>
            <a:r>
              <a:rPr lang="en-US" dirty="0"/>
              <a:t>that maximizes thermal energy transfer</a:t>
            </a:r>
            <a:r>
              <a:rPr lang="en-US" dirty="0" smtClean="0"/>
              <a:t>.</a:t>
            </a:r>
            <a:endParaRPr lang="en" sz="1400" dirty="0" smtClean="0"/>
          </a:p>
          <a:p>
            <a:pPr lvl="0">
              <a:spcBef>
                <a:spcPts val="0"/>
              </a:spcBef>
              <a:buNone/>
            </a:pPr>
            <a:r>
              <a:rPr lang="en" sz="1400" dirty="0" smtClean="0"/>
              <a:t>In </a:t>
            </a:r>
            <a:r>
              <a:rPr lang="en" sz="1400" dirty="0"/>
              <a:t>teams of two or three you will research, design and participate in a solar oven cook-off. 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dirty="0"/>
              <a:t>Required Outcomes: Report and Blueprints, Oven, Recipe and Data Collection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dirty="0"/>
              <a:t>Do Not Spend over $10 for supplies.  </a:t>
            </a:r>
          </a:p>
        </p:txBody>
      </p:sp>
      <p:sp>
        <p:nvSpPr>
          <p:cNvPr id="80" name="Shape 80"/>
          <p:cNvSpPr/>
          <p:nvPr/>
        </p:nvSpPr>
        <p:spPr>
          <a:xfrm>
            <a:off x="4871950" y="2511312"/>
            <a:ext cx="4272048" cy="2450574"/>
          </a:xfrm>
          <a:prstGeom prst="irregularSeal2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5900125" y="3397650"/>
            <a:ext cx="1965600" cy="77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</a:rPr>
              <a:t>HOW?!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Research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70434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1. What type of solar cooker </a:t>
            </a:r>
            <a:r>
              <a:rPr lang="en" sz="1700" dirty="0"/>
              <a:t>(panel, parabolic, or box)  </a:t>
            </a:r>
            <a:r>
              <a:rPr lang="en" dirty="0"/>
              <a:t>                                          </a:t>
            </a:r>
            <a:r>
              <a:rPr lang="en" dirty="0" smtClean="0"/>
              <a:t>  will </a:t>
            </a:r>
            <a:r>
              <a:rPr lang="en" dirty="0"/>
              <a:t>your group construct?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2. What will you cook to display functionality of your solar oven? 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3. What are two reasons for your choice?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* These should be answered in the problem section of your papers. </a:t>
            </a:r>
          </a:p>
        </p:txBody>
      </p:sp>
      <p:pic>
        <p:nvPicPr>
          <p:cNvPr id="95" name="Shape 95" descr="Research, Find, Loupe, Search,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1524" y="83375"/>
            <a:ext cx="3142149" cy="2078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18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58362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How?! </a:t>
            </a:r>
            <a:r>
              <a:rPr lang="en" sz="1800">
                <a:solidFill>
                  <a:srgbClr val="FFFFFF"/>
                </a:solidFill>
              </a:rPr>
              <a:t>*All parts should be typed up in your google doc and submitted as completed.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0" y="1730059"/>
            <a:ext cx="8542200" cy="311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400" dirty="0"/>
              <a:t>Research (</a:t>
            </a:r>
            <a:r>
              <a:rPr lang="en" sz="1400" dirty="0" smtClean="0"/>
              <a:t>HW prior </a:t>
            </a:r>
            <a:r>
              <a:rPr lang="en" sz="1400" dirty="0"/>
              <a:t>to </a:t>
            </a:r>
            <a:r>
              <a:rPr lang="en" sz="1400" dirty="0" smtClean="0"/>
              <a:t>class, submit </a:t>
            </a:r>
            <a:r>
              <a:rPr lang="en" sz="1400" dirty="0"/>
              <a:t>plans for </a:t>
            </a:r>
            <a:r>
              <a:rPr lang="en" sz="1400" dirty="0" smtClean="0"/>
              <a:t>approval </a:t>
            </a:r>
            <a:r>
              <a:rPr lang="en" sz="1400" dirty="0" smtClean="0"/>
              <a:t>before </a:t>
            </a:r>
            <a:r>
              <a:rPr lang="en" sz="1400" dirty="0" smtClean="0"/>
              <a:t>designing)</a:t>
            </a:r>
            <a:endParaRPr lang="en" sz="1400" dirty="0"/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400" dirty="0"/>
              <a:t>Recipe/Cooking materials and Procedure </a:t>
            </a:r>
            <a:r>
              <a:rPr lang="en" sz="1400" dirty="0" smtClean="0"/>
              <a:t>(HW research and procedure)</a:t>
            </a:r>
            <a:endParaRPr lang="en" sz="1400" dirty="0"/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400" dirty="0"/>
              <a:t>Design  (1-2 classes, draw detailed blueprints, including all measurements, submit for approval) 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400" dirty="0"/>
              <a:t>Build (</a:t>
            </a:r>
            <a:r>
              <a:rPr lang="en" sz="1400" dirty="0" smtClean="0"/>
              <a:t>2 </a:t>
            </a:r>
            <a:r>
              <a:rPr lang="en" sz="1400" dirty="0"/>
              <a:t>classes, follow all lab safety procedures, be mindful of waste)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400" dirty="0"/>
              <a:t>Test (1 class, conduct test to determine if cooker is working properly)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400" dirty="0"/>
              <a:t>Redesign (1 class, make any changes necessary to improve cooker)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400" dirty="0"/>
              <a:t>Cook!! (This will be done at the same time on a designated day) 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7025" y="0"/>
            <a:ext cx="2676975" cy="2018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Recipe/Cooking Materials and Procedure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5412300" cy="302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Type out in your google doc what you plan to cook and how.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This should be based on your research.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These sections are fluid and can changed based on designs and needs. </a:t>
            </a:r>
          </a:p>
        </p:txBody>
      </p:sp>
      <p:pic>
        <p:nvPicPr>
          <p:cNvPr id="102" name="Shape 102" descr="Recipe, Label, Icon, Symbol,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5345" y="2194475"/>
            <a:ext cx="2850749" cy="24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 descr="Pens Pencils Writing Materia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14697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Design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98563" y="1770154"/>
            <a:ext cx="5243100" cy="321422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400" dirty="0"/>
              <a:t>Draw detailed blueprints 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400" dirty="0"/>
              <a:t>Include all materials 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400" dirty="0"/>
              <a:t>Use accurate measurements 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400" dirty="0"/>
              <a:t>Describe different types of materials used in the design </a:t>
            </a:r>
            <a:r>
              <a:rPr lang="en" sz="1400" dirty="0" smtClean="0"/>
              <a:t>solution, </a:t>
            </a:r>
            <a:r>
              <a:rPr lang="en" sz="1400" dirty="0"/>
              <a:t>their properties and how these materials will be used to maximize thermal energy transfer. (e.g., thickness, heat conductivity, reflectivity)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*</a:t>
            </a:r>
            <a:r>
              <a:rPr lang="en" sz="1400" dirty="0"/>
              <a:t>Copy of blueprint and list of materials should be added to your report. </a:t>
            </a:r>
          </a:p>
        </p:txBody>
      </p:sp>
      <p:pic>
        <p:nvPicPr>
          <p:cNvPr id="110" name="Shape 110" descr="File:LaBelle Blueprint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8625" y="126702"/>
            <a:ext cx="3510624" cy="230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14697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Build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60950" y="1846600"/>
            <a:ext cx="4544400" cy="244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Follow all lab safety procedures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Ask before grabbing materials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Be mindful of waste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Return all lab supplies to where you got them from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7" name="Shape 117" descr="Craft, Work, Site, Build,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3903" y="1775574"/>
            <a:ext cx="4138648" cy="330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 descr="File:Build Logo.jpg"/>
          <p:cNvPicPr preferRelativeResize="0"/>
          <p:nvPr/>
        </p:nvPicPr>
        <p:blipFill rotWithShape="1">
          <a:blip r:embed="rId4">
            <a:alphaModFix/>
          </a:blip>
          <a:srcRect t="28529" r="32377" b="15933"/>
          <a:stretch/>
        </p:blipFill>
        <p:spPr>
          <a:xfrm>
            <a:off x="7113850" y="121774"/>
            <a:ext cx="1803550" cy="14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14697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Test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89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600" dirty="0"/>
              <a:t>Set up solar cooker in a sunny place in the </a:t>
            </a:r>
            <a:r>
              <a:rPr lang="en" sz="1600" dirty="0" smtClean="0"/>
              <a:t>garden.</a:t>
            </a:r>
            <a:endParaRPr lang="en" sz="1600" dirty="0"/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600" dirty="0"/>
              <a:t>Determine the time interval you will use for recording data.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600" dirty="0"/>
              <a:t>Collect all data accurately and graph it. 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600" dirty="0"/>
              <a:t>Take notes to include in the procedure, data, and conclusion sections of your report.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/>
              <a:t>*While testing use any down time to work on your report. I expect them to be detailed well written documents. </a:t>
            </a:r>
          </a:p>
        </p:txBody>
      </p:sp>
      <p:pic>
        <p:nvPicPr>
          <p:cNvPr id="125" name="Shape 125" descr="Road Sign, Right Of Way, Tes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5949" y="124487"/>
            <a:ext cx="2826448" cy="199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22227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Redesign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5970300" cy="289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Using </a:t>
            </a:r>
            <a:r>
              <a:rPr lang="en" dirty="0" smtClean="0"/>
              <a:t>qualitative and quantitative observations </a:t>
            </a:r>
            <a:r>
              <a:rPr lang="en" dirty="0"/>
              <a:t>from your test make any changes necessary to improve cooker.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*If no changes are necessary make sure all parts are typed up in your report.</a:t>
            </a:r>
          </a:p>
        </p:txBody>
      </p:sp>
      <p:pic>
        <p:nvPicPr>
          <p:cNvPr id="132" name="Shape 132" descr="Draft, Pencil, Write, Publis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9299" y="2321949"/>
            <a:ext cx="2592950" cy="264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703</Words>
  <Application>Microsoft Office PowerPoint</Application>
  <PresentationFormat>On-screen Show (16:9)</PresentationFormat>
  <Paragraphs>56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Roboto</vt:lpstr>
      <vt:lpstr>material</vt:lpstr>
      <vt:lpstr>Solar Oven Cook-Off!</vt:lpstr>
      <vt:lpstr>Goals</vt:lpstr>
      <vt:lpstr>Research</vt:lpstr>
      <vt:lpstr>How?! *All parts should be typed up in your google doc and submitted as completed.</vt:lpstr>
      <vt:lpstr>Recipe/Cooking Materials and Procedure</vt:lpstr>
      <vt:lpstr>Design</vt:lpstr>
      <vt:lpstr>Build</vt:lpstr>
      <vt:lpstr>Test</vt:lpstr>
      <vt:lpstr>Redesign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Oven Cook-Off!</dc:title>
  <dc:creator>Dale, Laura</dc:creator>
  <cp:lastModifiedBy>Taylor, Christina</cp:lastModifiedBy>
  <cp:revision>6</cp:revision>
  <dcterms:modified xsi:type="dcterms:W3CDTF">2017-05-08T17:21:11Z</dcterms:modified>
</cp:coreProperties>
</file>