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6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951E3B-2230-4049-8DEB-202B491F44F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604F6F3-5F70-4291-AC6A-F0B9887134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E3B-2230-4049-8DEB-202B491F44F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F6F3-5F70-4291-AC6A-F0B988713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E3B-2230-4049-8DEB-202B491F44F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F6F3-5F70-4291-AC6A-F0B988713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951E3B-2230-4049-8DEB-202B491F44F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04F6F3-5F70-4291-AC6A-F0B9887134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951E3B-2230-4049-8DEB-202B491F44F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604F6F3-5F70-4291-AC6A-F0B9887134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E3B-2230-4049-8DEB-202B491F44F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F6F3-5F70-4291-AC6A-F0B9887134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E3B-2230-4049-8DEB-202B491F44F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F6F3-5F70-4291-AC6A-F0B9887134E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951E3B-2230-4049-8DEB-202B491F44F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04F6F3-5F70-4291-AC6A-F0B9887134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E3B-2230-4049-8DEB-202B491F44F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F6F3-5F70-4291-AC6A-F0B988713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951E3B-2230-4049-8DEB-202B491F44F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04F6F3-5F70-4291-AC6A-F0B9887134E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951E3B-2230-4049-8DEB-202B491F44F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04F6F3-5F70-4291-AC6A-F0B9887134E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951E3B-2230-4049-8DEB-202B491F44F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04F6F3-5F70-4291-AC6A-F0B9887134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0"/>
            <a:ext cx="6172200" cy="1894362"/>
          </a:xfrm>
        </p:spPr>
        <p:txBody>
          <a:bodyPr/>
          <a:lstStyle/>
          <a:p>
            <a:r>
              <a:rPr lang="en-US" dirty="0" smtClean="0"/>
              <a:t>Chromosomes and Meiosis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kmaldonado\AppData\Local\Microsoft\Windows\Temporary Internet Files\Content.IE5\0VBLPD88\MC9003519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31153">
            <a:off x="6712360" y="1325485"/>
            <a:ext cx="1219025" cy="410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619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457200"/>
            <a:ext cx="6722165" cy="618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8975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Collectively, chromosome pairs 1 through 22 make up your autosomes, chromosomes that contain genes for characteristics not directly related to the sex of an organism.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392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sexually reproducing species also have </a:t>
            </a:r>
            <a:r>
              <a:rPr lang="en-US" dirty="0" smtClean="0"/>
              <a:t>sex </a:t>
            </a:r>
            <a:r>
              <a:rPr lang="en-US" dirty="0" smtClean="0"/>
              <a:t>chromosomes that directly control the development of sexual characteristics.</a:t>
            </a:r>
          </a:p>
          <a:p>
            <a:endParaRPr lang="en-US" dirty="0"/>
          </a:p>
          <a:p>
            <a:r>
              <a:rPr lang="en-US" dirty="0" smtClean="0"/>
              <a:t>Humans have two very different sex chromosomes.</a:t>
            </a:r>
          </a:p>
          <a:p>
            <a:pPr lvl="1"/>
            <a:r>
              <a:rPr lang="en-US" dirty="0" smtClean="0"/>
              <a:t>X</a:t>
            </a:r>
          </a:p>
          <a:p>
            <a:pPr lvl="1"/>
            <a:r>
              <a:rPr lang="en-US" dirty="0" smtClean="0"/>
              <a:t>Y</a:t>
            </a:r>
          </a:p>
          <a:p>
            <a:pPr lvl="1"/>
            <a:endParaRPr lang="en-US" dirty="0"/>
          </a:p>
          <a:p>
            <a:r>
              <a:rPr lang="en-US" dirty="0" smtClean="0"/>
              <a:t>How sex is determined varies by species.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30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all mammals, an organism’s sex is determine by the XY system:</a:t>
            </a:r>
          </a:p>
          <a:p>
            <a:pPr lvl="1"/>
            <a:r>
              <a:rPr lang="en-US" dirty="0" smtClean="0"/>
              <a:t>XX=female</a:t>
            </a:r>
          </a:p>
          <a:p>
            <a:pPr lvl="1"/>
            <a:r>
              <a:rPr lang="en-US" dirty="0" smtClean="0"/>
              <a:t>XY=male</a:t>
            </a:r>
          </a:p>
          <a:p>
            <a:pPr lvl="1"/>
            <a:endParaRPr lang="en-US" dirty="0"/>
          </a:p>
          <a:p>
            <a:r>
              <a:rPr lang="en-US" dirty="0" smtClean="0"/>
              <a:t>Although the X and Y chromosomes pair with each other, they are not homologous.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59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X chromosome:</a:t>
            </a:r>
          </a:p>
          <a:p>
            <a:pPr lvl="1"/>
            <a:r>
              <a:rPr lang="en-US" dirty="0" smtClean="0"/>
              <a:t>The larger sex chromosome and contains numerous genes, including many that are unrelated to sexual characteristics.</a:t>
            </a:r>
          </a:p>
          <a:p>
            <a:pPr lvl="1"/>
            <a:endParaRPr lang="en-US" dirty="0"/>
          </a:p>
          <a:p>
            <a:r>
              <a:rPr lang="en-US" dirty="0" smtClean="0"/>
              <a:t>Y chromosome:</a:t>
            </a:r>
          </a:p>
          <a:p>
            <a:pPr lvl="1"/>
            <a:r>
              <a:rPr lang="en-US" dirty="0" smtClean="0"/>
              <a:t>A sex chromosome that contains genes that direct the development of the testes and other male traits. It is the smallest chromosomes and carries the fewest genes.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75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"/>
            <a:ext cx="6858000" cy="64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525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Sexual reproduction is the fusion of two gametes that result in offspring that are a genetic mixture of both parents.</a:t>
            </a:r>
          </a:p>
          <a:p>
            <a:endParaRPr lang="en-US" dirty="0"/>
          </a:p>
          <a:p>
            <a:r>
              <a:rPr lang="en-US" dirty="0" smtClean="0"/>
              <a:t>The actual fusion of an egg and a sperm cell is called fertilization.</a:t>
            </a:r>
          </a:p>
          <a:p>
            <a:pPr lvl="1"/>
            <a:r>
              <a:rPr lang="en-US" dirty="0" smtClean="0"/>
              <a:t>When this occurs, the nuclei of the sperm and egg cell fuse to form one nucleus.</a:t>
            </a:r>
          </a:p>
          <a:p>
            <a:pPr lvl="1"/>
            <a:r>
              <a:rPr lang="en-US" dirty="0" smtClean="0"/>
              <a:t>The new nucleus must have the correct number of chromosomes for a healthy new organism to develop.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531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Body cells and gametes have different numbers of chromosomes. Your body cells are diploid. What does this mean?</a:t>
            </a:r>
          </a:p>
          <a:p>
            <a:endParaRPr lang="en-US" dirty="0"/>
          </a:p>
          <a:p>
            <a:r>
              <a:rPr lang="en-US" dirty="0" smtClean="0"/>
              <a:t>This means that </a:t>
            </a:r>
            <a:r>
              <a:rPr lang="en-US" smtClean="0"/>
              <a:t>a </a:t>
            </a:r>
            <a:r>
              <a:rPr lang="en-US" smtClean="0"/>
              <a:t>cell </a:t>
            </a:r>
            <a:r>
              <a:rPr lang="en-US" dirty="0" smtClean="0"/>
              <a:t>has two copies of each chromosome: one copy from the mother, and one copy from the father.</a:t>
            </a:r>
          </a:p>
          <a:p>
            <a:endParaRPr lang="en-US" dirty="0"/>
          </a:p>
          <a:p>
            <a:r>
              <a:rPr lang="en-US" dirty="0" smtClean="0"/>
              <a:t>They can be represented as 2n.</a:t>
            </a:r>
          </a:p>
          <a:p>
            <a:endParaRPr lang="en-US" dirty="0"/>
          </a:p>
          <a:p>
            <a:r>
              <a:rPr lang="en-US" dirty="0" smtClean="0"/>
              <a:t>In humans, the diploid chromosome number is 46.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274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Gametes are not diploid cells; they are haploid, represented as n. What does this mean?</a:t>
            </a:r>
          </a:p>
          <a:p>
            <a:endParaRPr lang="en-US" dirty="0"/>
          </a:p>
          <a:p>
            <a:r>
              <a:rPr lang="en-US" dirty="0" smtClean="0"/>
              <a:t>Haploid means that a cell has only one copy of each chromosomes.</a:t>
            </a:r>
          </a:p>
          <a:p>
            <a:endParaRPr lang="en-US" dirty="0"/>
          </a:p>
          <a:p>
            <a:r>
              <a:rPr lang="en-US" dirty="0" smtClean="0"/>
              <a:t>Each human egg or sperm cell has 22 autosomes and 1 sex chromosome.</a:t>
            </a:r>
          </a:p>
          <a:p>
            <a:pPr lvl="1"/>
            <a:r>
              <a:rPr lang="en-US" dirty="0" smtClean="0"/>
              <a:t>In the egg cell, the sex chromosome will always be X.</a:t>
            </a:r>
          </a:p>
          <a:p>
            <a:pPr lvl="1"/>
            <a:r>
              <a:rPr lang="en-US" dirty="0" smtClean="0"/>
              <a:t>In the sperm cell, the sex chromosome can be either X or 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788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Haploid (n)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Diploid (2n)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04800"/>
            <a:ext cx="2624270" cy="6167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77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have many types of specialized cells in your body, but they can be divided into two major groups: </a:t>
            </a:r>
          </a:p>
          <a:p>
            <a:pPr lvl="1"/>
            <a:r>
              <a:rPr lang="en-US" dirty="0" smtClean="0"/>
              <a:t>somatic cells</a:t>
            </a:r>
          </a:p>
          <a:p>
            <a:pPr lvl="1"/>
            <a:r>
              <a:rPr lang="en-US" dirty="0" smtClean="0"/>
              <a:t>germ </a:t>
            </a:r>
            <a:r>
              <a:rPr lang="en-US" dirty="0" smtClean="0"/>
              <a:t>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892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Germ cells in your reproductive organs undergo the process of meiosis to form gametes.</a:t>
            </a:r>
          </a:p>
          <a:p>
            <a:endParaRPr lang="en-US" dirty="0"/>
          </a:p>
          <a:p>
            <a:r>
              <a:rPr lang="en-US" dirty="0" smtClean="0"/>
              <a:t>Meiosis is a form of nuclear division that divides a diploid cell into haploid cells.</a:t>
            </a:r>
          </a:p>
          <a:p>
            <a:endParaRPr lang="en-US" dirty="0"/>
          </a:p>
          <a:p>
            <a:r>
              <a:rPr lang="en-US" dirty="0" smtClean="0"/>
              <a:t>This process is essential for sexual reproduction.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48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77724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249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Somatic cells, also called body cells, make up most of your body tissues and organs.</a:t>
            </a:r>
          </a:p>
          <a:p>
            <a:endParaRPr lang="en-US" dirty="0"/>
          </a:p>
          <a:p>
            <a:r>
              <a:rPr lang="en-US" dirty="0" smtClean="0"/>
              <a:t>Your spleen, kidneys, and eyeballs are all made entirely of </a:t>
            </a:r>
            <a:r>
              <a:rPr lang="en-US" dirty="0" smtClean="0"/>
              <a:t>body </a:t>
            </a:r>
            <a:r>
              <a:rPr lang="en-US" dirty="0" smtClean="0"/>
              <a:t>cells.</a:t>
            </a:r>
          </a:p>
          <a:p>
            <a:endParaRPr lang="en-US" dirty="0"/>
          </a:p>
          <a:p>
            <a:r>
              <a:rPr lang="en-US" dirty="0" smtClean="0"/>
              <a:t>DNA in your body cells is NOT passed on to </a:t>
            </a:r>
            <a:r>
              <a:rPr lang="en-US" dirty="0" smtClean="0"/>
              <a:t>your </a:t>
            </a:r>
            <a:r>
              <a:rPr lang="en-US" dirty="0" smtClean="0"/>
              <a:t>children.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28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Germ cells are cells in your reproductive organs, the ovaries and testes, that develop into gametes.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119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Gametes are sex cells- ova, or eggs, in the female, and spermatozoa, or sperm cells, in the male.</a:t>
            </a:r>
          </a:p>
          <a:p>
            <a:endParaRPr lang="en-US" dirty="0"/>
          </a:p>
          <a:p>
            <a:r>
              <a:rPr lang="en-US" dirty="0" smtClean="0"/>
              <a:t>Your DNA in your gametes can be passed to your children.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484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species has a characteristic number of chromosomes per cell.</a:t>
            </a:r>
          </a:p>
          <a:p>
            <a:endParaRPr lang="en-US" dirty="0"/>
          </a:p>
          <a:p>
            <a:r>
              <a:rPr lang="en-US" dirty="0" smtClean="0"/>
              <a:t>This number is not related to the complexity of the animal.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377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of your body cells contains a set of 46 chromosomes, which come in two pairs of 23.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59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Together, each pair of chromosomes is referred to as a homologous pair.</a:t>
            </a:r>
          </a:p>
          <a:p>
            <a:endParaRPr lang="en-US" dirty="0"/>
          </a:p>
          <a:p>
            <a:r>
              <a:rPr lang="en-US" dirty="0" smtClean="0"/>
              <a:t>“Having the same structure.”</a:t>
            </a:r>
          </a:p>
          <a:p>
            <a:endParaRPr lang="en-US" dirty="0"/>
          </a:p>
          <a:p>
            <a:r>
              <a:rPr lang="en-US" dirty="0" smtClean="0"/>
              <a:t>Homologous chromosomes are two chromosomes-one inherited from the mother, and one from the father- that have the same length and general appearance.</a:t>
            </a:r>
          </a:p>
          <a:p>
            <a:endParaRPr lang="en-US" dirty="0"/>
          </a:p>
          <a:p>
            <a:r>
              <a:rPr lang="en-US" dirty="0" smtClean="0"/>
              <a:t>These chromosomes have copies of the same </a:t>
            </a:r>
            <a:r>
              <a:rPr lang="en-US" dirty="0" smtClean="0"/>
              <a:t>genes</a:t>
            </a:r>
            <a:r>
              <a:rPr lang="en-US" dirty="0" smtClean="0"/>
              <a:t>, although the two copies may differ.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958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Homologous chromosome pairs are assigned a number to each pair of homologous chromosomes, ordered from largest to smallest.</a:t>
            </a:r>
          </a:p>
          <a:p>
            <a:endParaRPr lang="en-US" dirty="0"/>
          </a:p>
          <a:p>
            <a:r>
              <a:rPr lang="en-US" dirty="0" smtClean="0"/>
              <a:t>The largest is 1 and the smallest is 23.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313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665</Words>
  <Application>Microsoft Office PowerPoint</Application>
  <PresentationFormat>On-screen Show (4:3)</PresentationFormat>
  <Paragraphs>78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Chromosomes and Meiosis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Chromosomes and Meiosis</dc:title>
  <dc:creator>Maldonado, Kim</dc:creator>
  <cp:lastModifiedBy>Maldonado, Kim</cp:lastModifiedBy>
  <cp:revision>4</cp:revision>
  <dcterms:created xsi:type="dcterms:W3CDTF">2012-03-27T21:38:17Z</dcterms:created>
  <dcterms:modified xsi:type="dcterms:W3CDTF">2012-04-02T16:25:33Z</dcterms:modified>
</cp:coreProperties>
</file>