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1BD7DA2B-4B5A-4D11-AAEB-D2DE20F0589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C6A7E7F7-5FBE-459F-A049-B3ADF385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22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DE69-D9FD-47D1-8954-09D6AE0082A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0471-F58F-4201-9C60-0BCBAD326F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DE69-D9FD-47D1-8954-09D6AE0082A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0471-F58F-4201-9C60-0BCBAD326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DE69-D9FD-47D1-8954-09D6AE0082A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0471-F58F-4201-9C60-0BCBAD326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DE69-D9FD-47D1-8954-09D6AE0082A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0471-F58F-4201-9C60-0BCBAD326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DE69-D9FD-47D1-8954-09D6AE0082A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7D0471-F58F-4201-9C60-0BCBAD326F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DE69-D9FD-47D1-8954-09D6AE0082A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0471-F58F-4201-9C60-0BCBAD326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DE69-D9FD-47D1-8954-09D6AE0082A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0471-F58F-4201-9C60-0BCBAD326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DE69-D9FD-47D1-8954-09D6AE0082A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0471-F58F-4201-9C60-0BCBAD326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DE69-D9FD-47D1-8954-09D6AE0082A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0471-F58F-4201-9C60-0BCBAD326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DE69-D9FD-47D1-8954-09D6AE0082A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0471-F58F-4201-9C60-0BCBAD326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DE69-D9FD-47D1-8954-09D6AE0082A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0471-F58F-4201-9C60-0BCBAD326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5DDE69-D9FD-47D1-8954-09D6AE0082A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7D0471-F58F-4201-9C60-0BCBAD326F9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Cellular energy!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ATP?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ATP = adenosine </a:t>
            </a:r>
            <a:r>
              <a:rPr lang="en-US" b="1" dirty="0" smtClean="0"/>
              <a:t>tri</a:t>
            </a:r>
            <a:r>
              <a:rPr lang="en-US" dirty="0" smtClean="0"/>
              <a:t>phosphate</a:t>
            </a:r>
          </a:p>
          <a:p>
            <a:r>
              <a:rPr lang="en-US" dirty="0" smtClean="0"/>
              <a:t>ADP = adenosine </a:t>
            </a:r>
            <a:r>
              <a:rPr lang="en-US" b="1" dirty="0" err="1" smtClean="0"/>
              <a:t>di</a:t>
            </a:r>
            <a:r>
              <a:rPr lang="en-US" dirty="0" err="1" smtClean="0"/>
              <a:t>phosphate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Prefix tri = three</a:t>
            </a:r>
          </a:p>
          <a:p>
            <a:r>
              <a:rPr lang="en-US" dirty="0" smtClean="0"/>
              <a:t>Prefix di = two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379" y="2133600"/>
            <a:ext cx="48196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9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ATP cellular energy?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Remember, chemical bonds have a LOT of energy in them…</a:t>
            </a:r>
          </a:p>
          <a:p>
            <a:r>
              <a:rPr lang="en-US" dirty="0" smtClean="0"/>
              <a:t>When the bond is broken between the second and third phosphates it releases energy</a:t>
            </a:r>
          </a:p>
          <a:p>
            <a:r>
              <a:rPr lang="en-US" dirty="0" smtClean="0"/>
              <a:t>The bond between the second and third phosphate is relatively weak</a:t>
            </a:r>
          </a:p>
          <a:p>
            <a:r>
              <a:rPr lang="en-US" dirty="0" smtClean="0"/>
              <a:t>So, when ATP loses a phosphate molecule, it releases a bunch of energy (well, 7.3 kcal)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55694"/>
            <a:ext cx="456865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43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cells use ATP as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Enzymes shift a phosphate group from ATP to another molecule.</a:t>
            </a:r>
          </a:p>
          <a:p>
            <a:r>
              <a:rPr lang="en-US" dirty="0" smtClean="0"/>
              <a:t>That new molecule is said to be phosphorylated.</a:t>
            </a:r>
          </a:p>
          <a:p>
            <a:r>
              <a:rPr lang="en-US" dirty="0" smtClean="0"/>
              <a:t>That molecule can now do work in the cell.</a:t>
            </a:r>
            <a:endParaRPr lang="en-US" dirty="0"/>
          </a:p>
        </p:txBody>
      </p:sp>
      <p:pic>
        <p:nvPicPr>
          <p:cNvPr id="5" name="Content Placeholder 4" descr="atp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t="-1153" r="735" b="1153"/>
          <a:stretch/>
        </p:blipFill>
        <p:spPr>
          <a:xfrm>
            <a:off x="4227333" y="1600200"/>
            <a:ext cx="4916667" cy="4525963"/>
          </a:xfrm>
        </p:spPr>
      </p:pic>
    </p:spTree>
    <p:extLst>
      <p:ext uri="{BB962C8B-B14F-4D97-AF65-F5344CB8AC3E}">
        <p14:creationId xmlns:p14="http://schemas.microsoft.com/office/powerpoint/2010/main" val="12257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ADP and ATP recycling…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More </a:t>
            </a:r>
            <a:r>
              <a:rPr lang="en-US" dirty="0"/>
              <a:t>than 2 x 10</a:t>
            </a:r>
            <a:r>
              <a:rPr lang="en-US" baseline="30000" dirty="0"/>
              <a:t>26</a:t>
            </a:r>
            <a:r>
              <a:rPr lang="en-US" dirty="0"/>
              <a:t> molecules or &gt;160kg of ATP is formed in the human body daily</a:t>
            </a:r>
            <a:r>
              <a:rPr lang="en-US" dirty="0" smtClean="0"/>
              <a:t>!</a:t>
            </a:r>
          </a:p>
          <a:p>
            <a:r>
              <a:rPr lang="en-US" dirty="0" smtClean="0"/>
              <a:t>A working muscle cell recycles ATP at the rate of about 10 million molecules per second.</a:t>
            </a:r>
          </a:p>
          <a:p>
            <a:r>
              <a:rPr lang="en-US" dirty="0" smtClean="0"/>
              <a:t>Can you imagine if your body had to make all of that from scratch each time??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4665378" cy="278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69" y="1295400"/>
            <a:ext cx="22669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get the ATP back from the ADP?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we eat!</a:t>
            </a:r>
          </a:p>
          <a:p>
            <a:r>
              <a:rPr lang="en-US" dirty="0" smtClean="0"/>
              <a:t>Then, that food is broken down in the digestive system. </a:t>
            </a:r>
          </a:p>
          <a:p>
            <a:r>
              <a:rPr lang="en-US" dirty="0" smtClean="0"/>
              <a:t>The simple molecules are transported to the cells</a:t>
            </a:r>
          </a:p>
          <a:p>
            <a:r>
              <a:rPr lang="en-US" dirty="0" smtClean="0"/>
              <a:t>Remember those mitochondria??</a:t>
            </a:r>
          </a:p>
          <a:p>
            <a:r>
              <a:rPr lang="en-US" dirty="0" smtClean="0"/>
              <a:t>They take the glucose and use it’s energy to add the phosphate back onto ADP to make ATP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0286" r="20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147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to ATP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3505200"/>
            <a:ext cx="4038600" cy="2620963"/>
          </a:xfrm>
        </p:spPr>
        <p:txBody>
          <a:bodyPr/>
          <a:lstStyle/>
          <a:p>
            <a:r>
              <a:rPr lang="en-US" dirty="0" smtClean="0"/>
              <a:t>Your body stores energy as fat, because it is so much more energy efficient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1 glucose (carbohydrates)molecule can make 36 ATP</a:t>
            </a:r>
          </a:p>
          <a:p>
            <a:r>
              <a:rPr lang="en-US" dirty="0" smtClean="0"/>
              <a:t>1 triglyceride (lipids) can make 146 ATP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5180013" cy="187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6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</TotalTime>
  <Words>276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Cellular energy! </vt:lpstr>
      <vt:lpstr>What is ATP?</vt:lpstr>
      <vt:lpstr>Why is ATP cellular energy?</vt:lpstr>
      <vt:lpstr>How do cells use ATP as energy?</vt:lpstr>
      <vt:lpstr>ADP and ATP recycling…</vt:lpstr>
      <vt:lpstr>How do we get the ATP back from the ADP?</vt:lpstr>
      <vt:lpstr>Food to ATP</vt:lpstr>
    </vt:vector>
  </TitlesOfParts>
  <Company>WCSD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energy!</dc:title>
  <dc:creator>Thee, Christina</dc:creator>
  <cp:lastModifiedBy>Thee, Christina</cp:lastModifiedBy>
  <cp:revision>7</cp:revision>
  <cp:lastPrinted>2016-11-30T17:01:54Z</cp:lastPrinted>
  <dcterms:created xsi:type="dcterms:W3CDTF">2012-11-02T21:52:02Z</dcterms:created>
  <dcterms:modified xsi:type="dcterms:W3CDTF">2016-11-30T18:27:12Z</dcterms:modified>
</cp:coreProperties>
</file>